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Lst>
  <p:notesMasterIdLst>
    <p:notesMasterId r:id="rId53"/>
  </p:notesMasterIdLst>
  <p:handoutMasterIdLst>
    <p:handoutMasterId r:id="rId54"/>
  </p:handoutMasterIdLst>
  <p:sldIdLst>
    <p:sldId id="271" r:id="rId15"/>
    <p:sldId id="343" r:id="rId16"/>
    <p:sldId id="289" r:id="rId17"/>
    <p:sldId id="345" r:id="rId18"/>
    <p:sldId id="346" r:id="rId19"/>
    <p:sldId id="347" r:id="rId20"/>
    <p:sldId id="348" r:id="rId21"/>
    <p:sldId id="340" r:id="rId22"/>
    <p:sldId id="349" r:id="rId23"/>
    <p:sldId id="350" r:id="rId24"/>
    <p:sldId id="351" r:id="rId25"/>
    <p:sldId id="352" r:id="rId26"/>
    <p:sldId id="353" r:id="rId27"/>
    <p:sldId id="354" r:id="rId28"/>
    <p:sldId id="344" r:id="rId29"/>
    <p:sldId id="302" r:id="rId30"/>
    <p:sldId id="304" r:id="rId31"/>
    <p:sldId id="303" r:id="rId32"/>
    <p:sldId id="322" r:id="rId33"/>
    <p:sldId id="319" r:id="rId34"/>
    <p:sldId id="321" r:id="rId35"/>
    <p:sldId id="333" r:id="rId36"/>
    <p:sldId id="324" r:id="rId37"/>
    <p:sldId id="318" r:id="rId38"/>
    <p:sldId id="325" r:id="rId39"/>
    <p:sldId id="296" r:id="rId40"/>
    <p:sldId id="332" r:id="rId41"/>
    <p:sldId id="331" r:id="rId42"/>
    <p:sldId id="338" r:id="rId43"/>
    <p:sldId id="307" r:id="rId44"/>
    <p:sldId id="314" r:id="rId45"/>
    <p:sldId id="315" r:id="rId46"/>
    <p:sldId id="312" r:id="rId47"/>
    <p:sldId id="313" r:id="rId48"/>
    <p:sldId id="342" r:id="rId49"/>
    <p:sldId id="341" r:id="rId50"/>
    <p:sldId id="334" r:id="rId51"/>
    <p:sldId id="26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83653" autoAdjust="0"/>
  </p:normalViewPr>
  <p:slideViewPr>
    <p:cSldViewPr snapToGrid="0">
      <p:cViewPr varScale="1">
        <p:scale>
          <a:sx n="70" d="100"/>
          <a:sy n="70" d="100"/>
        </p:scale>
        <p:origin x="1032" y="53"/>
      </p:cViewPr>
      <p:guideLst/>
    </p:cSldViewPr>
  </p:slideViewPr>
  <p:notesTextViewPr>
    <p:cViewPr>
      <p:scale>
        <a:sx n="1" d="1"/>
        <a:sy n="1" d="1"/>
      </p:scale>
      <p:origin x="0" y="0"/>
    </p:cViewPr>
  </p:notesText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4/15/2018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4/15/2018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4/15/2018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4/15/2018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4/15/2018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236568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extLst>
      <p:ext uri="{BB962C8B-B14F-4D97-AF65-F5344CB8AC3E}">
        <p14:creationId xmlns:p14="http://schemas.microsoft.com/office/powerpoint/2010/main" val="975658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804"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2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0"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8"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8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0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7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0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2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9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4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1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6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88"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1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3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6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8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0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5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80"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theme" Target="../theme/theme1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theme" Target="../theme/theme11.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21.png"/><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6"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6.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dstolts/70-534/tree/master/Labs" TargetMode="External"/><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0.xml"/><Relationship Id="rId5" Type="http://schemas.openxmlformats.org/officeDocument/2006/relationships/image" Target="../media/image45.png"/><Relationship Id="rId4" Type="http://schemas.openxmlformats.org/officeDocument/2006/relationships/image" Target="../media/image4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Arturo Hamilton</a:t>
            </a:r>
          </a:p>
          <a:p>
            <a:r>
              <a:rPr lang="en-US" dirty="0"/>
              <a:t>IT &amp; Cloud Consultant</a:t>
            </a:r>
          </a:p>
          <a:p>
            <a:r>
              <a:rPr lang="en-US" dirty="0"/>
              <a:t>MCPS, MCSA, MCSE, MCT</a:t>
            </a:r>
          </a:p>
        </p:txBody>
      </p:sp>
      <p:sp>
        <p:nvSpPr>
          <p:cNvPr id="2" name="Title 1"/>
          <p:cNvSpPr>
            <a:spLocks noGrp="1"/>
          </p:cNvSpPr>
          <p:nvPr>
            <p:ph type="ctrTitle"/>
          </p:nvPr>
        </p:nvSpPr>
        <p:spPr>
          <a:solidFill>
            <a:srgbClr val="007233"/>
          </a:solidFill>
        </p:spPr>
        <p:txBody>
          <a:bodyPr/>
          <a:lstStyle/>
          <a:p>
            <a:r>
              <a:rPr lang="en-US" sz="4000" dirty="0"/>
              <a:t>Design Solutions by using Platform Services</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33</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81253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hlinkClick r:id="rId3"/>
              </a:rPr>
              <a:t>https://github.com/dstolts/70-534/tree/master/Labs</a:t>
            </a: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Labs</a:t>
            </a:r>
          </a:p>
        </p:txBody>
      </p:sp>
    </p:spTree>
    <p:extLst>
      <p:ext uri="{BB962C8B-B14F-4D97-AF65-F5344CB8AC3E}">
        <p14:creationId xmlns:p14="http://schemas.microsoft.com/office/powerpoint/2010/main" val="25802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8</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5D014-D536-4619-B8CB-9F412D33ACAE}">
  <ds:schemaRefs>
    <ds:schemaRef ds:uri="http://schemas.microsoft.com/office/2006/metadata/properties"/>
    <ds:schemaRef ds:uri="http://schemas.microsoft.com/office/infopath/2007/PartnerControls"/>
    <ds:schemaRef ds:uri="1AB5B583-F0CB-48BC-A5EC-1321D80DA2B0"/>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4029</Words>
  <Application>Microsoft Office PowerPoint</Application>
  <PresentationFormat>Widescreen</PresentationFormat>
  <Paragraphs>389</Paragraphs>
  <Slides>38</Slides>
  <Notes>38</Notes>
  <HiddenSlides>0</HiddenSlides>
  <MMClips>0</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38</vt:i4>
      </vt:variant>
    </vt:vector>
  </HeadingPairs>
  <TitlesOfParts>
    <vt:vector size="66" baseType="lpstr">
      <vt:lpstr>MS PGothic</vt:lpstr>
      <vt:lpstr>Arial</vt:lpstr>
      <vt:lpstr>Calibri</vt:lpstr>
      <vt:lpstr>Calibri Light</vt:lpstr>
      <vt:lpstr>Consolas</vt:lpstr>
      <vt:lpstr>Courier New</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Design Solutions by using Platform Services</vt:lpstr>
      <vt:lpstr>Design Solutions by using Platform Services (10-15%)</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2018-04-15T15:24:32Z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75212135-9234-47a0-a836-df5f1b370b97_Enabled">
    <vt:lpwstr>True</vt:lpwstr>
  </property>
  <property fmtid="{D5CDD505-2E9C-101B-9397-08002B2CF9AE}" pid="4" name="MSIP_Label_75212135-9234-47a0-a836-df5f1b370b97_SiteId">
    <vt:lpwstr>511ce6e0-0e57-4c9f-acd1-4154a6b4c914</vt:lpwstr>
  </property>
  <property fmtid="{D5CDD505-2E9C-101B-9397-08002B2CF9AE}" pid="5" name="MSIP_Label_75212135-9234-47a0-a836-df5f1b370b97_Ref">
    <vt:lpwstr>https://api.informationprotection.azure.com/api/511ce6e0-0e57-4c9f-acd1-4154a6b4c914</vt:lpwstr>
  </property>
  <property fmtid="{D5CDD505-2E9C-101B-9397-08002B2CF9AE}" pid="6" name="MSIP_Label_75212135-9234-47a0-a836-df5f1b370b97_Owner">
    <vt:lpwstr>ahamilton@mstecs.com</vt:lpwstr>
  </property>
  <property fmtid="{D5CDD505-2E9C-101B-9397-08002B2CF9AE}" pid="7" name="MSIP_Label_75212135-9234-47a0-a836-df5f1b370b97_SetDate">
    <vt:lpwstr>2018-04-15T16:24:30.1155855+01:00</vt:lpwstr>
  </property>
  <property fmtid="{D5CDD505-2E9C-101B-9397-08002B2CF9AE}" pid="8" name="MSIP_Label_75212135-9234-47a0-a836-df5f1b370b97_Name">
    <vt:lpwstr>Public</vt:lpwstr>
  </property>
  <property fmtid="{D5CDD505-2E9C-101B-9397-08002B2CF9AE}" pid="9" name="MSIP_Label_75212135-9234-47a0-a836-df5f1b370b97_Application">
    <vt:lpwstr>Microsoft Azure Information Protection</vt:lpwstr>
  </property>
  <property fmtid="{D5CDD505-2E9C-101B-9397-08002B2CF9AE}" pid="10" name="MSIP_Label_75212135-9234-47a0-a836-df5f1b370b97_Extended_MSFT_Method">
    <vt:lpwstr>Automatic</vt:lpwstr>
  </property>
  <property fmtid="{D5CDD505-2E9C-101B-9397-08002B2CF9AE}" pid="11" name="Sensitivity">
    <vt:lpwstr>Public</vt:lpwstr>
  </property>
</Properties>
</file>